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F9C"/>
    <a:srgbClr val="2CA0B8"/>
    <a:srgbClr val="8A2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280795"/>
            <a:ext cx="10515600" cy="106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411095"/>
            <a:ext cx="10515600" cy="379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435" y="92075"/>
            <a:ext cx="10515600" cy="776605"/>
          </a:xfrm>
        </p:spPr>
        <p:txBody>
          <a:bodyPr/>
          <a:p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10210" y="1200785"/>
            <a:ext cx="11333480" cy="49022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77800"/>
            <a:ext cx="11276330" cy="1061085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355725"/>
            <a:ext cx="11276330" cy="491807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65375"/>
            <a:ext cx="10515600" cy="1293495"/>
          </a:xfrm>
        </p:spPr>
        <p:txBody>
          <a:bodyPr>
            <a:noAutofit/>
          </a:bodyPr>
          <a:p>
            <a:pPr algn="ctr"/>
            <a:r>
              <a:rPr lang="en-US" altLang="zh-CN" sz="8800" b="1" dirty="0">
                <a:gradFill>
                  <a:gsLst>
                    <a:gs pos="0">
                      <a:srgbClr val="2CA0B8"/>
                    </a:gs>
                    <a:gs pos="100000">
                      <a:srgbClr val="246F9C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  <a:endParaRPr lang="en-US" altLang="zh-CN" sz="8800" b="1" dirty="0">
              <a:gradFill>
                <a:gsLst>
                  <a:gs pos="0">
                    <a:srgbClr val="2CA0B8"/>
                  </a:gs>
                  <a:gs pos="100000">
                    <a:srgbClr val="246F9C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hlMDcyYTU5MDU5YzRmOTcwMTNhMmE0NGZhNTRiZWIifQ=="/>
  <p:tag name="KSO_WPP_MARK_KEY" val="afd33d08-3f79-4fb7-a560-b5ba53aa46db"/>
  <p:tag name="commondata" val="eyJoZGlkIjoiMGZhODc3MWMyOGVkM2E0ODlhYmU4Yzc1OGY1N2JlO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yuanrui</cp:lastModifiedBy>
  <cp:revision>22</cp:revision>
  <dcterms:created xsi:type="dcterms:W3CDTF">2021-12-24T13:00:00Z</dcterms:created>
  <dcterms:modified xsi:type="dcterms:W3CDTF">2024-04-02T03:46:09Z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DC8A1CCA43F648518F59FD2C6A0FDE90</vt:lpwstr>
  </property>
  <property fmtid="{D5CDD505-2E9C-101B-9397-08002B2CF9AE}" pid="3" name="KSOProductBuildVer">
    <vt:lpwstr>2052-12.1.0.16417</vt:lpwstr>
  </property>
</Properties>
</file>